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10" r:id="rId11"/>
    <p:sldId id="311" r:id="rId12"/>
    <p:sldId id="312" r:id="rId13"/>
    <p:sldId id="313" r:id="rId14"/>
    <p:sldId id="316" r:id="rId15"/>
    <p:sldId id="314" r:id="rId16"/>
    <p:sldId id="315" r:id="rId17"/>
    <p:sldId id="309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4" autoAdjust="0"/>
    <p:restoredTop sz="94710" autoAdjust="0"/>
  </p:normalViewPr>
  <p:slideViewPr>
    <p:cSldViewPr snapToGrid="0">
      <p:cViewPr varScale="1">
        <p:scale>
          <a:sx n="66" d="100"/>
          <a:sy n="66" d="100"/>
        </p:scale>
        <p:origin x="712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6" y="3079043"/>
            <a:ext cx="10850562" cy="87694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答辩人：李晓宇</a:t>
            </a:r>
            <a:endParaRPr lang="en-US" altLang="zh-CN" dirty="0"/>
          </a:p>
          <a:p>
            <a:r>
              <a:rPr lang="zh-CN" altLang="en-US" dirty="0"/>
              <a:t>组长：李晓宇</a:t>
            </a:r>
            <a:endParaRPr lang="en-US" altLang="zh-CN" dirty="0"/>
          </a:p>
          <a:p>
            <a:r>
              <a:rPr lang="zh-CN" altLang="en-US" dirty="0"/>
              <a:t>组员：魏澳鑫，刘嘉贞，胡世鹏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/>
          <a:lstStyle/>
          <a:p>
            <a:r>
              <a:rPr lang="en-US" altLang="zh-CN" dirty="0">
                <a:solidFill>
                  <a:srgbClr val="262626"/>
                </a:solidFill>
                <a:cs typeface="Verdana"/>
                <a:sym typeface="Verdana"/>
              </a:rPr>
              <a:t>Android</a:t>
            </a:r>
            <a:r>
              <a:rPr lang="zh-CN" altLang="en-US" dirty="0">
                <a:solidFill>
                  <a:srgbClr val="262626"/>
                </a:solidFill>
                <a:cs typeface="Verdana"/>
                <a:sym typeface="Verdana"/>
              </a:rPr>
              <a:t>软件开发</a:t>
            </a:r>
            <a:r>
              <a:rPr lang="en-US" altLang="zh-CN" dirty="0">
                <a:solidFill>
                  <a:srgbClr val="262626"/>
                </a:solidFill>
                <a:cs typeface="Verdana"/>
                <a:sym typeface="Verdana"/>
              </a:rPr>
              <a:t>——</a:t>
            </a:r>
            <a:r>
              <a:rPr lang="zh-CN" altLang="en-US" dirty="0">
                <a:solidFill>
                  <a:srgbClr val="262626"/>
                </a:solidFill>
                <a:cs typeface="Verdana"/>
                <a:sym typeface="Verdana"/>
              </a:rPr>
              <a:t>家庭电话薄应用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7"/>
            <a:ext cx="10938142" cy="481264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联系人详情和编辑界面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功能展示</a:t>
            </a: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8841056D-74B3-4EEE-8DD9-75509882A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959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2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7"/>
            <a:ext cx="10938142" cy="481264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联系人更换头像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功能展示</a:t>
            </a:r>
          </a:p>
        </p:txBody>
      </p:sp>
      <p:pic>
        <p:nvPicPr>
          <p:cNvPr id="5" name="4">
            <a:hlinkClick r:id="" action="ppaction://media"/>
            <a:extLst>
              <a:ext uri="{FF2B5EF4-FFF2-40B4-BE49-F238E27FC236}">
                <a16:creationId xmlns:a16="http://schemas.microsoft.com/office/drawing/2014/main" id="{06F37ADE-1203-422D-9328-87DE7E8CC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8887" y="0"/>
            <a:ext cx="330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1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6"/>
            <a:ext cx="4277460" cy="1443998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黑名单功能</a:t>
            </a:r>
            <a:endParaRPr lang="en-US" altLang="zh-CN" sz="1800" b="1" dirty="0"/>
          </a:p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由于来电录屏中断，所以这个功能只能展示截图。</a:t>
            </a:r>
            <a:endParaRPr lang="en-US" altLang="zh-CN" sz="1800" b="1" dirty="0"/>
          </a:p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首先将联系人魏加入“黑名单”分组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功能展示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790D8F-A69A-4D6C-9C6C-652BA4E7F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87" y="0"/>
            <a:ext cx="330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1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5"/>
            <a:ext cx="4277460" cy="1732757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黑名单功能</a:t>
            </a:r>
            <a:endParaRPr lang="en-US" altLang="zh-CN" sz="1800" b="1" dirty="0"/>
          </a:p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由于来电录屏中断，所以这个功能只能展示截图。</a:t>
            </a:r>
            <a:endParaRPr lang="en-US" altLang="zh-CN" sz="1800" b="1" dirty="0"/>
          </a:p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接着联系人“魏”来电，可以看出软件将来电拦截了。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功能展示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6B7CEC-5398-4881-A46B-EA93EF3AD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80" y="0"/>
            <a:ext cx="3300413" cy="6858000"/>
          </a:xfrm>
          <a:prstGeom prst="rect">
            <a:avLst/>
          </a:prstGeom>
          <a:ln>
            <a:solidFill>
              <a:srgbClr val="DBDBDB"/>
            </a:solidFill>
          </a:ln>
        </p:spPr>
      </p:pic>
    </p:spTree>
    <p:extLst>
      <p:ext uri="{BB962C8B-B14F-4D97-AF65-F5344CB8AC3E}">
        <p14:creationId xmlns:p14="http://schemas.microsoft.com/office/powerpoint/2010/main" val="337495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6"/>
            <a:ext cx="4277460" cy="981986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拨号和根据天气定制并发送关怀短信的功能。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功能展示</a:t>
            </a:r>
          </a:p>
        </p:txBody>
      </p:sp>
      <p:pic>
        <p:nvPicPr>
          <p:cNvPr id="4" name="video_20191230_130057">
            <a:hlinkClick r:id="" action="ppaction://media"/>
            <a:extLst>
              <a:ext uri="{FF2B5EF4-FFF2-40B4-BE49-F238E27FC236}">
                <a16:creationId xmlns:a16="http://schemas.microsoft.com/office/drawing/2014/main" id="{549DD08B-FC9F-4EBB-83F7-FE102E2771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563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9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F2E0477-4E7A-4897-9064-218996871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7857" y="1078029"/>
            <a:ext cx="7382577" cy="2791327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/>
              <a:t>1.</a:t>
            </a:r>
            <a:r>
              <a:rPr lang="zh-CN" altLang="en-US" sz="2000" dirty="0"/>
              <a:t>搜索功能不仅仅可以用联系人号码字段作为关键词进行搜索，还可以用联系人的归属地作为关键词进行搜索；</a:t>
            </a:r>
            <a:endParaRPr lang="en-US" altLang="zh-CN" sz="2000" dirty="0"/>
          </a:p>
          <a:p>
            <a:pPr algn="l"/>
            <a:r>
              <a:rPr lang="en-US" altLang="zh-CN" sz="2000" dirty="0"/>
              <a:t>2.</a:t>
            </a:r>
            <a:r>
              <a:rPr lang="zh-CN" altLang="en-US" sz="2000" dirty="0"/>
              <a:t>拥有多选操作，可以批量添加分组、黑名单和批量删除联系人；</a:t>
            </a:r>
            <a:endParaRPr lang="en-US" altLang="zh-CN" sz="2000" dirty="0"/>
          </a:p>
          <a:p>
            <a:pPr algn="l"/>
            <a:r>
              <a:rPr lang="en-US" altLang="zh-CN" sz="2000" dirty="0"/>
              <a:t>3.</a:t>
            </a:r>
            <a:r>
              <a:rPr lang="zh-CN" altLang="en-US" sz="2000" dirty="0"/>
              <a:t>在联系人详情中，新加了一个</a:t>
            </a:r>
            <a:r>
              <a:rPr lang="en-US" altLang="zh-CN" sz="2000" dirty="0"/>
              <a:t>fragment</a:t>
            </a:r>
            <a:r>
              <a:rPr lang="zh-CN" altLang="en-US" sz="2000" dirty="0"/>
              <a:t>，单独显示该联系人的所有通话记录。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C46B3EB-384B-4206-A2B6-C974758A8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5" y="607873"/>
            <a:ext cx="10850562" cy="749082"/>
          </a:xfrm>
        </p:spPr>
        <p:txBody>
          <a:bodyPr/>
          <a:lstStyle/>
          <a:p>
            <a:r>
              <a:rPr lang="zh-CN" altLang="en-US" dirty="0"/>
              <a:t>项目亮点：</a:t>
            </a:r>
          </a:p>
        </p:txBody>
      </p:sp>
    </p:spTree>
    <p:extLst>
      <p:ext uri="{BB962C8B-B14F-4D97-AF65-F5344CB8AC3E}">
        <p14:creationId xmlns:p14="http://schemas.microsoft.com/office/powerpoint/2010/main" val="203504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F2E0477-4E7A-4897-9064-218996871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2868" y="894942"/>
            <a:ext cx="7382577" cy="2387273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/>
              <a:t>1.</a:t>
            </a:r>
            <a:r>
              <a:rPr lang="zh-CN" altLang="en-US" sz="2000" dirty="0"/>
              <a:t>关于天气的获取，网上现在免费的天气</a:t>
            </a:r>
            <a:r>
              <a:rPr lang="en-US" altLang="zh-CN" sz="2000" dirty="0"/>
              <a:t>API</a:t>
            </a:r>
            <a:r>
              <a:rPr lang="zh-CN" altLang="en-US" sz="2000" dirty="0"/>
              <a:t>比较少了，有些</a:t>
            </a:r>
            <a:r>
              <a:rPr lang="en-US" altLang="zh-CN" sz="2000" dirty="0"/>
              <a:t>API</a:t>
            </a:r>
            <a:r>
              <a:rPr lang="zh-CN" altLang="en-US" sz="2000" dirty="0"/>
              <a:t>需要用城市代码进行查询，还有一些</a:t>
            </a:r>
            <a:r>
              <a:rPr lang="en-US" altLang="zh-CN" sz="2000" dirty="0"/>
              <a:t>API</a:t>
            </a:r>
            <a:r>
              <a:rPr lang="zh-CN" altLang="en-US" sz="2000" dirty="0"/>
              <a:t>虽然可以用城市名称查询但是得到的是乱码，因为数据经</a:t>
            </a:r>
            <a:r>
              <a:rPr lang="en-US" altLang="zh-CN" sz="2000" dirty="0"/>
              <a:t>GZIP</a:t>
            </a:r>
            <a:r>
              <a:rPr lang="zh-CN" altLang="en-US" sz="2000" dirty="0"/>
              <a:t>压缩了；经过很多个</a:t>
            </a:r>
            <a:r>
              <a:rPr lang="en-US" altLang="zh-CN" sz="2000" dirty="0"/>
              <a:t>API</a:t>
            </a:r>
            <a:r>
              <a:rPr lang="zh-CN" altLang="en-US" sz="2000" dirty="0"/>
              <a:t>的尝试才找到了这个合适的。</a:t>
            </a:r>
            <a:endParaRPr lang="en-US" altLang="zh-CN" sz="2000" dirty="0"/>
          </a:p>
          <a:p>
            <a:pPr algn="l"/>
            <a:r>
              <a:rPr lang="en-US" altLang="zh-CN" sz="2000" dirty="0"/>
              <a:t>2.</a:t>
            </a:r>
            <a:r>
              <a:rPr lang="zh-CN" altLang="en-US" sz="2000" dirty="0"/>
              <a:t>给联系人换头像的时候，一直没有想好怎么去实现根据路径去加载图片和保存路径。后面我们把路径作为</a:t>
            </a:r>
            <a:r>
              <a:rPr lang="en-US" altLang="zh-CN" sz="2000" dirty="0"/>
              <a:t>String</a:t>
            </a:r>
            <a:r>
              <a:rPr lang="zh-CN" altLang="en-US" sz="2000" dirty="0"/>
              <a:t>保存到了数据库中，之后再转换成</a:t>
            </a:r>
            <a:r>
              <a:rPr lang="en-US" altLang="zh-CN" sz="2000" dirty="0"/>
              <a:t>URI</a:t>
            </a:r>
            <a:r>
              <a:rPr lang="zh-CN" altLang="en-US" sz="2000" dirty="0"/>
              <a:t>，再用</a:t>
            </a:r>
            <a:r>
              <a:rPr lang="en-US" altLang="zh-CN" sz="2000" dirty="0"/>
              <a:t>bitmap</a:t>
            </a:r>
            <a:r>
              <a:rPr lang="zh-CN" altLang="en-US" sz="2000" dirty="0"/>
              <a:t>显示。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C46B3EB-384B-4206-A2B6-C974758A8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145860"/>
            <a:ext cx="10850562" cy="749082"/>
          </a:xfrm>
        </p:spPr>
        <p:txBody>
          <a:bodyPr/>
          <a:lstStyle/>
          <a:p>
            <a:r>
              <a:rPr lang="zh-CN" altLang="en-US" dirty="0"/>
              <a:t>开发中遇到的困难：</a:t>
            </a:r>
          </a:p>
        </p:txBody>
      </p:sp>
    </p:spTree>
    <p:extLst>
      <p:ext uri="{BB962C8B-B14F-4D97-AF65-F5344CB8AC3E}">
        <p14:creationId xmlns:p14="http://schemas.microsoft.com/office/powerpoint/2010/main" val="95138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D8E69-1315-487A-8CAC-09C9BC8E1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198" y="1896177"/>
            <a:ext cx="8023573" cy="1312445"/>
          </a:xfrm>
        </p:spPr>
        <p:txBody>
          <a:bodyPr/>
          <a:lstStyle/>
          <a:p>
            <a:pPr algn="ctr"/>
            <a:r>
              <a:rPr lang="zh-CN" altLang="en-US" sz="8000" dirty="0"/>
              <a:t>谢谢聆听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95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373799" cy="4778319"/>
            <a:chOff x="-930109" y="1051361"/>
            <a:chExt cx="1237379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095999" y="3847920"/>
              <a:ext cx="727572" cy="79169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095999" y="2915362"/>
              <a:ext cx="733012" cy="791695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096001" y="1982804"/>
              <a:ext cx="733012" cy="79169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823571" y="4098461"/>
              <a:ext cx="3962574" cy="43619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sz="2000" b="1" dirty="0"/>
                <a:t>亮点介绍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823571" y="3099767"/>
              <a:ext cx="3962574" cy="51097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sz="2000" b="1" dirty="0"/>
                <a:t>APP</a:t>
              </a:r>
              <a:r>
                <a:rPr lang="zh-CN" altLang="en-US" sz="2000" b="1" dirty="0"/>
                <a:t>功能展示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874202" y="1997299"/>
              <a:ext cx="3962574" cy="52938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sz="2000" b="1" dirty="0"/>
                <a:t>APP</a:t>
              </a:r>
              <a:r>
                <a:rPr lang="zh-CN" altLang="en-US" sz="2000" b="1" dirty="0"/>
                <a:t>界面展示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874202" y="2849267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874202" y="3773192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874202" y="4697117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íśľíḍé">
              <a:extLst>
                <a:ext uri="{FF2B5EF4-FFF2-40B4-BE49-F238E27FC236}">
                  <a16:creationId xmlns:a16="http://schemas.microsoft.com/office/drawing/2014/main" id="{1CD8B90C-D81F-4A09-8B3A-EE5A9F2EFA22}"/>
                </a:ext>
              </a:extLst>
            </p:cNvPr>
            <p:cNvSpPr/>
            <p:nvPr/>
          </p:nvSpPr>
          <p:spPr>
            <a:xfrm>
              <a:off x="6095999" y="4822586"/>
              <a:ext cx="727572" cy="791694"/>
            </a:xfrm>
            <a:prstGeom prst="diamon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20" name="íşḻïďê">
              <a:extLst>
                <a:ext uri="{FF2B5EF4-FFF2-40B4-BE49-F238E27FC236}">
                  <a16:creationId xmlns:a16="http://schemas.microsoft.com/office/drawing/2014/main" id="{25C6C06A-05D9-4B47-85C6-84DD70A7DFE5}"/>
                </a:ext>
              </a:extLst>
            </p:cNvPr>
            <p:cNvSpPr txBox="1"/>
            <p:nvPr/>
          </p:nvSpPr>
          <p:spPr>
            <a:xfrm>
              <a:off x="6874202" y="5022385"/>
              <a:ext cx="3962574" cy="43619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sz="2000" b="1" dirty="0"/>
                <a:t>开发中遇到的困难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81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7"/>
            <a:ext cx="10938142" cy="481264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通话记录界面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界面展示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104648-8051-44A2-AD40-58EBF9A1B0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797" y="0"/>
            <a:ext cx="3992798" cy="6858000"/>
          </a:xfrm>
          <a:prstGeom prst="rect">
            <a:avLst/>
          </a:prstGeom>
        </p:spPr>
      </p:pic>
      <p:sp>
        <p:nvSpPr>
          <p:cNvPr id="8" name="副标题 1">
            <a:extLst>
              <a:ext uri="{FF2B5EF4-FFF2-40B4-BE49-F238E27FC236}">
                <a16:creationId xmlns:a16="http://schemas.microsoft.com/office/drawing/2014/main" id="{9DE8ECB7-6361-478A-A58E-E67D971D137B}"/>
              </a:ext>
            </a:extLst>
          </p:cNvPr>
          <p:cNvSpPr txBox="1">
            <a:spLocks/>
          </p:cNvSpPr>
          <p:nvPr/>
        </p:nvSpPr>
        <p:spPr>
          <a:xfrm>
            <a:off x="814304" y="1624773"/>
            <a:ext cx="6316493" cy="877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/>
              <a:t>在通话记录界面中，可以显示本机所有的历史通话记录（以聚合方式显示），包含的信息有联系人</a:t>
            </a:r>
            <a:r>
              <a:rPr lang="en-US" altLang="zh-CN" sz="1800" dirty="0"/>
              <a:t>/</a:t>
            </a:r>
            <a:r>
              <a:rPr lang="zh-CN" altLang="en-US" sz="1800" dirty="0"/>
              <a:t>电话，通话时间，呼入</a:t>
            </a:r>
            <a:r>
              <a:rPr lang="en-US" altLang="zh-CN" sz="1800" dirty="0"/>
              <a:t>/</a:t>
            </a:r>
            <a:r>
              <a:rPr lang="zh-CN" altLang="en-US" sz="1800" dirty="0"/>
              <a:t>呼出，联系人归属地，运营商，同时具备搜索功能。</a:t>
            </a:r>
          </a:p>
        </p:txBody>
      </p:sp>
    </p:spTree>
    <p:extLst>
      <p:ext uri="{BB962C8B-B14F-4D97-AF65-F5344CB8AC3E}">
        <p14:creationId xmlns:p14="http://schemas.microsoft.com/office/powerpoint/2010/main" val="331172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7"/>
            <a:ext cx="10938142" cy="481264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联系人界面</a:t>
            </a:r>
            <a:r>
              <a:rPr lang="en-US" altLang="zh-CN" sz="1800" b="1" dirty="0"/>
              <a:t>1</a:t>
            </a:r>
            <a:endParaRPr lang="zh-CN" altLang="en-US" sz="1800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界面展示</a:t>
            </a:r>
          </a:p>
        </p:txBody>
      </p:sp>
      <p:sp>
        <p:nvSpPr>
          <p:cNvPr id="8" name="副标题 1">
            <a:extLst>
              <a:ext uri="{FF2B5EF4-FFF2-40B4-BE49-F238E27FC236}">
                <a16:creationId xmlns:a16="http://schemas.microsoft.com/office/drawing/2014/main" id="{9DE8ECB7-6361-478A-A58E-E67D971D137B}"/>
              </a:ext>
            </a:extLst>
          </p:cNvPr>
          <p:cNvSpPr txBox="1">
            <a:spLocks/>
          </p:cNvSpPr>
          <p:nvPr/>
        </p:nvSpPr>
        <p:spPr>
          <a:xfrm>
            <a:off x="814304" y="1624773"/>
            <a:ext cx="6316493" cy="906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/>
              <a:t>在联系人界面中，具有分组功能，默认的分组在新联系人这个组项下面，还有黑名单的组项。具有添加新的分组，删除分组，批量编辑联系人，添加联系人和搜索功能。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A6B962-5053-4766-93DA-7AB5FFBE2B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797" y="0"/>
            <a:ext cx="3994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3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7"/>
            <a:ext cx="10938142" cy="481264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联系人界面</a:t>
            </a:r>
            <a:r>
              <a:rPr lang="en-US" altLang="zh-CN" sz="1800" b="1" dirty="0"/>
              <a:t>2</a:t>
            </a:r>
            <a:endParaRPr lang="zh-CN" altLang="en-US" sz="1800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界面展示</a:t>
            </a:r>
          </a:p>
        </p:txBody>
      </p:sp>
      <p:sp>
        <p:nvSpPr>
          <p:cNvPr id="8" name="副标题 1">
            <a:extLst>
              <a:ext uri="{FF2B5EF4-FFF2-40B4-BE49-F238E27FC236}">
                <a16:creationId xmlns:a16="http://schemas.microsoft.com/office/drawing/2014/main" id="{9DE8ECB7-6361-478A-A58E-E67D971D137B}"/>
              </a:ext>
            </a:extLst>
          </p:cNvPr>
          <p:cNvSpPr txBox="1">
            <a:spLocks/>
          </p:cNvSpPr>
          <p:nvPr/>
        </p:nvSpPr>
        <p:spPr>
          <a:xfrm>
            <a:off x="814304" y="1624773"/>
            <a:ext cx="6316493" cy="906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/>
              <a:t>在联系人界面中，可以显示本机所有的联系人，显示的信息有联系人名称，电话，归属地，运营商。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399597-6C3B-45B1-BB06-4A697C1233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55" y="0"/>
            <a:ext cx="4001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2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7"/>
            <a:ext cx="10938142" cy="481264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联系人详情界面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界面展示</a:t>
            </a:r>
          </a:p>
        </p:txBody>
      </p:sp>
      <p:sp>
        <p:nvSpPr>
          <p:cNvPr id="8" name="副标题 1">
            <a:extLst>
              <a:ext uri="{FF2B5EF4-FFF2-40B4-BE49-F238E27FC236}">
                <a16:creationId xmlns:a16="http://schemas.microsoft.com/office/drawing/2014/main" id="{9DE8ECB7-6361-478A-A58E-E67D971D137B}"/>
              </a:ext>
            </a:extLst>
          </p:cNvPr>
          <p:cNvSpPr txBox="1">
            <a:spLocks/>
          </p:cNvSpPr>
          <p:nvPr/>
        </p:nvSpPr>
        <p:spPr>
          <a:xfrm>
            <a:off x="814304" y="1624773"/>
            <a:ext cx="6316493" cy="906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/>
              <a:t>在联系人详情界面中，可以显示的是联系人的电话，归属地，运营商，所属群组，天气。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F4DCA5-3AFF-4DF4-9DD4-BE471D409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35" y="0"/>
            <a:ext cx="397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0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7"/>
            <a:ext cx="10938142" cy="481264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联系人编辑界面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界面展示</a:t>
            </a:r>
          </a:p>
        </p:txBody>
      </p:sp>
      <p:sp>
        <p:nvSpPr>
          <p:cNvPr id="8" name="副标题 1">
            <a:extLst>
              <a:ext uri="{FF2B5EF4-FFF2-40B4-BE49-F238E27FC236}">
                <a16:creationId xmlns:a16="http://schemas.microsoft.com/office/drawing/2014/main" id="{9DE8ECB7-6361-478A-A58E-E67D971D137B}"/>
              </a:ext>
            </a:extLst>
          </p:cNvPr>
          <p:cNvSpPr txBox="1">
            <a:spLocks/>
          </p:cNvSpPr>
          <p:nvPr/>
        </p:nvSpPr>
        <p:spPr>
          <a:xfrm>
            <a:off x="814304" y="1624773"/>
            <a:ext cx="6316493" cy="906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/>
              <a:t>在联系人通话记录界面中，可以编辑联系人姓名，电话以及地址。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41E16D-7152-4F59-A3AA-8A43F2F556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915" y="0"/>
            <a:ext cx="3994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7"/>
            <a:ext cx="10938142" cy="481264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通话记录界面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功能展示</a:t>
            </a:r>
          </a:p>
        </p:txBody>
      </p:sp>
      <p:pic>
        <p:nvPicPr>
          <p:cNvPr id="4" name="通话记录">
            <a:hlinkClick r:id="" action="ppaction://media"/>
            <a:extLst>
              <a:ext uri="{FF2B5EF4-FFF2-40B4-BE49-F238E27FC236}">
                <a16:creationId xmlns:a16="http://schemas.microsoft.com/office/drawing/2014/main" id="{1199ACF7-7F89-49DA-8542-B6871059EB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0708" y="0"/>
            <a:ext cx="330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B7375FF-38F1-49C7-9625-EDD05091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04" y="1068197"/>
            <a:ext cx="10938142" cy="481264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b="1" dirty="0"/>
              <a:t>——</a:t>
            </a:r>
            <a:r>
              <a:rPr lang="zh-CN" altLang="en-US" sz="1800" b="1" dirty="0"/>
              <a:t>联系人界面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E3F06A-6F0E-4306-8897-E89B58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9" y="319115"/>
            <a:ext cx="10850562" cy="74908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——APP</a:t>
            </a:r>
            <a:r>
              <a:rPr lang="zh-CN" altLang="en-US" sz="3200" dirty="0"/>
              <a:t>功能展示</a:t>
            </a:r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7324CF67-B1C6-4523-B50C-927AE8243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74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7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153</TotalTime>
  <Words>560</Words>
  <Application>Microsoft Office PowerPoint</Application>
  <PresentationFormat>宽屏</PresentationFormat>
  <Paragraphs>55</Paragraphs>
  <Slides>17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Calibri</vt:lpstr>
      <vt:lpstr>Impact</vt:lpstr>
      <vt:lpstr>主题5</vt:lpstr>
      <vt:lpstr>Android软件开发——家庭电话薄应用</vt:lpstr>
      <vt:lpstr>PowerPoint 演示文稿</vt:lpstr>
      <vt:lpstr>——APP界面展示</vt:lpstr>
      <vt:lpstr>——APP界面展示</vt:lpstr>
      <vt:lpstr>——APP界面展示</vt:lpstr>
      <vt:lpstr>——APP界面展示</vt:lpstr>
      <vt:lpstr>——APP界面展示</vt:lpstr>
      <vt:lpstr>——APP功能展示</vt:lpstr>
      <vt:lpstr>——APP功能展示</vt:lpstr>
      <vt:lpstr>——APP功能展示</vt:lpstr>
      <vt:lpstr>——APP功能展示</vt:lpstr>
      <vt:lpstr>——APP功能展示</vt:lpstr>
      <vt:lpstr>——APP功能展示</vt:lpstr>
      <vt:lpstr>——APP功能展示</vt:lpstr>
      <vt:lpstr>项目亮点：</vt:lpstr>
      <vt:lpstr>开发中遇到的困难：</vt:lpstr>
      <vt:lpstr>谢谢聆听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51PPT模板网</cp:keywords>
  <cp:lastModifiedBy>嘉贞 刘</cp:lastModifiedBy>
  <cp:revision>42</cp:revision>
  <cp:lastPrinted>2018-02-05T16:00:00Z</cp:lastPrinted>
  <dcterms:created xsi:type="dcterms:W3CDTF">2018-02-05T16:00:00Z</dcterms:created>
  <dcterms:modified xsi:type="dcterms:W3CDTF">2019-12-30T05:05:17Z</dcterms:modified>
  <cp:category>www.51pptmoban.com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</Properties>
</file>